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9"/>
  </p:notesMasterIdLst>
  <p:sldIdLst>
    <p:sldId id="257" r:id="rId2"/>
    <p:sldId id="258" r:id="rId3"/>
    <p:sldId id="269" r:id="rId4"/>
    <p:sldId id="267" r:id="rId5"/>
    <p:sldId id="266" r:id="rId6"/>
    <p:sldId id="261" r:id="rId7"/>
    <p:sldId id="27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2"/>
    <a:srgbClr val="FF6600"/>
    <a:srgbClr val="C89F5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47" autoAdjust="0"/>
    <p:restoredTop sz="94627" autoAdjust="0"/>
  </p:normalViewPr>
  <p:slideViewPr>
    <p:cSldViewPr>
      <p:cViewPr varScale="1">
        <p:scale>
          <a:sx n="49" d="100"/>
          <a:sy n="49" d="100"/>
        </p:scale>
        <p:origin x="66" y="582"/>
      </p:cViewPr>
      <p:guideLst>
        <p:guide orient="horz" pos="211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77" d="100"/>
          <a:sy n="77" d="100"/>
        </p:scale>
        <p:origin x="1374" y="-4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BB3138-47EA-4508-B33D-A6810AA29B2E}" type="doc">
      <dgm:prSet loTypeId="urn:microsoft.com/office/officeart/2005/8/layout/vList5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63DA442-4939-4F25-9C38-869B49E722D5}">
      <dgm:prSet/>
      <dgm:spPr/>
      <dgm:t>
        <a:bodyPr/>
        <a:lstStyle/>
        <a:p>
          <a:r>
            <a:rPr lang="en-US"/>
            <a:t>New Products</a:t>
          </a:r>
        </a:p>
      </dgm:t>
    </dgm:pt>
    <dgm:pt modelId="{AD14E63D-65A6-4CB2-8721-60E1E9CE62EE}" type="parTrans" cxnId="{CBB91152-D97E-42EE-A4BE-F0959685E4B7}">
      <dgm:prSet/>
      <dgm:spPr/>
      <dgm:t>
        <a:bodyPr/>
        <a:lstStyle/>
        <a:p>
          <a:endParaRPr lang="en-US"/>
        </a:p>
      </dgm:t>
    </dgm:pt>
    <dgm:pt modelId="{DEB9F3FC-FDD1-4121-A46E-A572F7C6B820}" type="sibTrans" cxnId="{CBB91152-D97E-42EE-A4BE-F0959685E4B7}">
      <dgm:prSet/>
      <dgm:spPr/>
      <dgm:t>
        <a:bodyPr/>
        <a:lstStyle/>
        <a:p>
          <a:endParaRPr lang="en-US"/>
        </a:p>
      </dgm:t>
    </dgm:pt>
    <dgm:pt modelId="{8DC7B623-43D0-4EC6-9E43-23FFDA7192C0}">
      <dgm:prSet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/>
            <a:t>Electronics</a:t>
          </a:r>
        </a:p>
      </dgm:t>
    </dgm:pt>
    <dgm:pt modelId="{EE28389C-97A9-45AE-AEA6-FBCDFCA80CD3}" type="parTrans" cxnId="{3882442C-EB88-4DDD-88E7-33427C5510F0}">
      <dgm:prSet/>
      <dgm:spPr/>
      <dgm:t>
        <a:bodyPr/>
        <a:lstStyle/>
        <a:p>
          <a:endParaRPr lang="en-US"/>
        </a:p>
      </dgm:t>
    </dgm:pt>
    <dgm:pt modelId="{E6BFE28D-5D58-4F7E-A807-947B3EB47DE2}" type="sibTrans" cxnId="{3882442C-EB88-4DDD-88E7-33427C5510F0}">
      <dgm:prSet/>
      <dgm:spPr/>
      <dgm:t>
        <a:bodyPr/>
        <a:lstStyle/>
        <a:p>
          <a:endParaRPr lang="en-US"/>
        </a:p>
      </dgm:t>
    </dgm:pt>
    <dgm:pt modelId="{2AF4B83A-E275-4F47-B404-40248A1A03AD}">
      <dgm:prSet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/>
            <a:t>Clothing</a:t>
          </a:r>
        </a:p>
      </dgm:t>
    </dgm:pt>
    <dgm:pt modelId="{95A24A3C-05E4-4EB8-919B-570E1468B7F1}" type="parTrans" cxnId="{DA36BCD3-DDC1-4801-A513-B26BBE0E1A91}">
      <dgm:prSet/>
      <dgm:spPr/>
      <dgm:t>
        <a:bodyPr/>
        <a:lstStyle/>
        <a:p>
          <a:endParaRPr lang="en-US"/>
        </a:p>
      </dgm:t>
    </dgm:pt>
    <dgm:pt modelId="{4C4F3444-C04B-432F-8E81-D7B279C956C7}" type="sibTrans" cxnId="{DA36BCD3-DDC1-4801-A513-B26BBE0E1A91}">
      <dgm:prSet/>
      <dgm:spPr/>
      <dgm:t>
        <a:bodyPr/>
        <a:lstStyle/>
        <a:p>
          <a:endParaRPr lang="en-US"/>
        </a:p>
      </dgm:t>
    </dgm:pt>
    <dgm:pt modelId="{BDCCAA66-0426-436B-A198-20B92B32440D}">
      <dgm:prSet/>
      <dgm:spPr/>
      <dgm:t>
        <a:bodyPr/>
        <a:lstStyle/>
        <a:p>
          <a:r>
            <a:rPr lang="en-US"/>
            <a:t>Best-Selling Products</a:t>
          </a:r>
        </a:p>
      </dgm:t>
    </dgm:pt>
    <dgm:pt modelId="{D6EFF1C2-DB83-41D9-ABB8-449A355B4547}" type="parTrans" cxnId="{46A86397-F536-490B-927B-7AC13922088C}">
      <dgm:prSet/>
      <dgm:spPr/>
      <dgm:t>
        <a:bodyPr/>
        <a:lstStyle/>
        <a:p>
          <a:endParaRPr lang="en-US"/>
        </a:p>
      </dgm:t>
    </dgm:pt>
    <dgm:pt modelId="{432A33A0-2848-4C67-B68A-CFB783C25A45}" type="sibTrans" cxnId="{46A86397-F536-490B-927B-7AC13922088C}">
      <dgm:prSet/>
      <dgm:spPr/>
      <dgm:t>
        <a:bodyPr/>
        <a:lstStyle/>
        <a:p>
          <a:endParaRPr lang="en-US"/>
        </a:p>
      </dgm:t>
    </dgm:pt>
    <dgm:pt modelId="{2DB3C86F-6DCC-4AB8-97FC-4EA1FDC28101}">
      <dgm:prSet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/>
            <a:t>Electronics</a:t>
          </a:r>
        </a:p>
      </dgm:t>
    </dgm:pt>
    <dgm:pt modelId="{D80CC401-3A7A-4A75-9DA0-1629F786C48B}" type="parTrans" cxnId="{CC477E45-38B3-4DFF-914B-DB7ABA969835}">
      <dgm:prSet/>
      <dgm:spPr/>
      <dgm:t>
        <a:bodyPr/>
        <a:lstStyle/>
        <a:p>
          <a:endParaRPr lang="en-US"/>
        </a:p>
      </dgm:t>
    </dgm:pt>
    <dgm:pt modelId="{03312D7C-6C10-4AF4-949E-4AF12490ED86}" type="sibTrans" cxnId="{CC477E45-38B3-4DFF-914B-DB7ABA969835}">
      <dgm:prSet/>
      <dgm:spPr/>
      <dgm:t>
        <a:bodyPr/>
        <a:lstStyle/>
        <a:p>
          <a:endParaRPr lang="en-US"/>
        </a:p>
      </dgm:t>
    </dgm:pt>
    <dgm:pt modelId="{8B3C76AD-3997-49E2-8CA5-851FD0CCC3B6}">
      <dgm:prSet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/>
            <a:t>Jewelry</a:t>
          </a:r>
        </a:p>
      </dgm:t>
    </dgm:pt>
    <dgm:pt modelId="{5BCA447A-66D5-49D9-ADC6-0993348120C0}" type="parTrans" cxnId="{4B829D07-88A9-4EFE-835D-3FC7B0CC29B8}">
      <dgm:prSet/>
      <dgm:spPr/>
      <dgm:t>
        <a:bodyPr/>
        <a:lstStyle/>
        <a:p>
          <a:endParaRPr lang="en-US"/>
        </a:p>
      </dgm:t>
    </dgm:pt>
    <dgm:pt modelId="{270EF843-1EF5-4382-9DCE-9EB2489C4459}" type="sibTrans" cxnId="{4B829D07-88A9-4EFE-835D-3FC7B0CC29B8}">
      <dgm:prSet/>
      <dgm:spPr/>
      <dgm:t>
        <a:bodyPr/>
        <a:lstStyle/>
        <a:p>
          <a:endParaRPr lang="en-US"/>
        </a:p>
      </dgm:t>
    </dgm:pt>
    <dgm:pt modelId="{E9DF4254-4B27-4DA8-A3F2-70E58A135832}">
      <dgm:prSet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/>
            <a:t>Toys</a:t>
          </a:r>
        </a:p>
      </dgm:t>
    </dgm:pt>
    <dgm:pt modelId="{E7F1769E-34A5-48BC-A368-00278ABAE356}" type="parTrans" cxnId="{A2BDACF2-D277-4201-8DDB-898F34874C66}">
      <dgm:prSet/>
      <dgm:spPr/>
      <dgm:t>
        <a:bodyPr/>
        <a:lstStyle/>
        <a:p>
          <a:endParaRPr lang="en-US"/>
        </a:p>
      </dgm:t>
    </dgm:pt>
    <dgm:pt modelId="{C5251062-3BAC-49D2-821E-328277B3CC3C}" type="sibTrans" cxnId="{A2BDACF2-D277-4201-8DDB-898F34874C66}">
      <dgm:prSet/>
      <dgm:spPr/>
      <dgm:t>
        <a:bodyPr/>
        <a:lstStyle/>
        <a:p>
          <a:endParaRPr lang="en-US"/>
        </a:p>
      </dgm:t>
    </dgm:pt>
    <dgm:pt modelId="{83839DA6-F3E1-42BD-8C3A-1CB6ADD393BC}">
      <dgm:prSet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dirty="0"/>
            <a:t>Arts &amp; Crafts</a:t>
          </a:r>
        </a:p>
      </dgm:t>
    </dgm:pt>
    <dgm:pt modelId="{C356818C-5E27-44A5-8353-897FDCC174AA}" type="parTrans" cxnId="{ADF1825D-3403-46BE-BF93-F429D135CB92}">
      <dgm:prSet/>
      <dgm:spPr/>
      <dgm:t>
        <a:bodyPr/>
        <a:lstStyle/>
        <a:p>
          <a:endParaRPr lang="en-US"/>
        </a:p>
      </dgm:t>
    </dgm:pt>
    <dgm:pt modelId="{BEF76D3C-CA14-4A9F-A2FF-36E5508620FE}" type="sibTrans" cxnId="{ADF1825D-3403-46BE-BF93-F429D135CB92}">
      <dgm:prSet/>
      <dgm:spPr/>
      <dgm:t>
        <a:bodyPr/>
        <a:lstStyle/>
        <a:p>
          <a:endParaRPr lang="en-US"/>
        </a:p>
      </dgm:t>
    </dgm:pt>
    <dgm:pt modelId="{BBA202A4-37D1-4D32-97AB-BCC60ED3655C}">
      <dgm:prSet/>
      <dgm:spPr/>
      <dgm:t>
        <a:bodyPr/>
        <a:lstStyle/>
        <a:p>
          <a:r>
            <a:rPr lang="en-US" dirty="0"/>
            <a:t>Retired Products</a:t>
          </a:r>
        </a:p>
      </dgm:t>
    </dgm:pt>
    <dgm:pt modelId="{6239FC34-618D-4355-A7BE-7A0C5D472BB7}" type="parTrans" cxnId="{979CE2A6-DE86-49E3-9709-D3912D0EC2AC}">
      <dgm:prSet/>
      <dgm:spPr/>
      <dgm:t>
        <a:bodyPr/>
        <a:lstStyle/>
        <a:p>
          <a:endParaRPr lang="en-US"/>
        </a:p>
      </dgm:t>
    </dgm:pt>
    <dgm:pt modelId="{CD9D22CB-1A7B-42B1-9EC0-B00E024B5FFA}" type="sibTrans" cxnId="{979CE2A6-DE86-49E3-9709-D3912D0EC2AC}">
      <dgm:prSet/>
      <dgm:spPr/>
      <dgm:t>
        <a:bodyPr/>
        <a:lstStyle/>
        <a:p>
          <a:endParaRPr lang="en-US"/>
        </a:p>
      </dgm:t>
    </dgm:pt>
    <dgm:pt modelId="{AC5B59EB-6024-4EC7-8734-8038D7B7A534}">
      <dgm:prSet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dirty="0"/>
            <a:t>Tropical Fish</a:t>
          </a:r>
        </a:p>
      </dgm:t>
    </dgm:pt>
    <dgm:pt modelId="{6B50E670-19AB-4258-89F6-1B0B9A172524}" type="parTrans" cxnId="{3B3C3773-678F-447C-825A-EC7E4800EF39}">
      <dgm:prSet/>
      <dgm:spPr/>
      <dgm:t>
        <a:bodyPr/>
        <a:lstStyle/>
        <a:p>
          <a:endParaRPr lang="en-US"/>
        </a:p>
      </dgm:t>
    </dgm:pt>
    <dgm:pt modelId="{3D6E7887-E58B-4DD2-BB4D-905B75EB9213}" type="sibTrans" cxnId="{3B3C3773-678F-447C-825A-EC7E4800EF39}">
      <dgm:prSet/>
      <dgm:spPr/>
      <dgm:t>
        <a:bodyPr/>
        <a:lstStyle/>
        <a:p>
          <a:endParaRPr lang="en-US"/>
        </a:p>
      </dgm:t>
    </dgm:pt>
    <dgm:pt modelId="{23D3CE8C-F872-47BF-A733-DA6A16AD1BAE}">
      <dgm:prSet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dirty="0"/>
            <a:t>Cosmetics</a:t>
          </a:r>
        </a:p>
      </dgm:t>
    </dgm:pt>
    <dgm:pt modelId="{F4DCED02-F69B-44B1-BC1E-470A83D2B2FD}" type="parTrans" cxnId="{BC2B9FD6-19C7-4811-AE40-2C32EAACB2D8}">
      <dgm:prSet/>
      <dgm:spPr/>
      <dgm:t>
        <a:bodyPr/>
        <a:lstStyle/>
        <a:p>
          <a:endParaRPr lang="en-US"/>
        </a:p>
      </dgm:t>
    </dgm:pt>
    <dgm:pt modelId="{7BB8A0FD-5015-4E74-AF2B-CC480FA1FA83}" type="sibTrans" cxnId="{BC2B9FD6-19C7-4811-AE40-2C32EAACB2D8}">
      <dgm:prSet/>
      <dgm:spPr/>
      <dgm:t>
        <a:bodyPr/>
        <a:lstStyle/>
        <a:p>
          <a:endParaRPr lang="en-US"/>
        </a:p>
      </dgm:t>
    </dgm:pt>
    <dgm:pt modelId="{FD9847BD-588F-4D0A-9E91-95D4F4DF629A}">
      <dgm:prSet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dirty="0"/>
            <a:t>Cheese</a:t>
          </a:r>
        </a:p>
      </dgm:t>
    </dgm:pt>
    <dgm:pt modelId="{0999928C-99AE-4934-AE17-7A5DECC49368}" type="parTrans" cxnId="{D245FCB6-606D-4982-84DB-0D734CE5410B}">
      <dgm:prSet/>
      <dgm:spPr/>
      <dgm:t>
        <a:bodyPr/>
        <a:lstStyle/>
        <a:p>
          <a:endParaRPr lang="en-US"/>
        </a:p>
      </dgm:t>
    </dgm:pt>
    <dgm:pt modelId="{4290548A-D7F4-4C07-A496-08A562F2676F}" type="sibTrans" cxnId="{D245FCB6-606D-4982-84DB-0D734CE5410B}">
      <dgm:prSet/>
      <dgm:spPr/>
      <dgm:t>
        <a:bodyPr/>
        <a:lstStyle/>
        <a:p>
          <a:endParaRPr lang="en-US"/>
        </a:p>
      </dgm:t>
    </dgm:pt>
    <dgm:pt modelId="{D37B6C94-EA06-41CA-A806-7017F323902E}" type="pres">
      <dgm:prSet presAssocID="{79BB3138-47EA-4508-B33D-A6810AA29B2E}" presName="Name0" presStyleCnt="0">
        <dgm:presLayoutVars>
          <dgm:dir/>
          <dgm:animLvl val="lvl"/>
          <dgm:resizeHandles val="exact"/>
        </dgm:presLayoutVars>
      </dgm:prSet>
      <dgm:spPr/>
    </dgm:pt>
    <dgm:pt modelId="{A9715984-0264-49E2-BF1B-6291F65D3FD1}" type="pres">
      <dgm:prSet presAssocID="{D63DA442-4939-4F25-9C38-869B49E722D5}" presName="linNode" presStyleCnt="0"/>
      <dgm:spPr/>
    </dgm:pt>
    <dgm:pt modelId="{BDF8EE9F-D2D0-429A-802E-7894E1FB85FD}" type="pres">
      <dgm:prSet presAssocID="{D63DA442-4939-4F25-9C38-869B49E722D5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0040FF84-3921-4BF9-810C-28F956D8664F}" type="pres">
      <dgm:prSet presAssocID="{D63DA442-4939-4F25-9C38-869B49E722D5}" presName="descendantText" presStyleLbl="alignAccFollowNode1" presStyleIdx="0" presStyleCnt="3">
        <dgm:presLayoutVars>
          <dgm:bulletEnabled val="1"/>
        </dgm:presLayoutVars>
      </dgm:prSet>
      <dgm:spPr/>
    </dgm:pt>
    <dgm:pt modelId="{BC10817C-A22D-49E7-AA6F-C2754728D674}" type="pres">
      <dgm:prSet presAssocID="{DEB9F3FC-FDD1-4121-A46E-A572F7C6B820}" presName="sp" presStyleCnt="0"/>
      <dgm:spPr/>
    </dgm:pt>
    <dgm:pt modelId="{3F46F353-4AC0-476C-B7CF-A33ED2DE12EF}" type="pres">
      <dgm:prSet presAssocID="{BDCCAA66-0426-436B-A198-20B92B32440D}" presName="linNode" presStyleCnt="0"/>
      <dgm:spPr/>
    </dgm:pt>
    <dgm:pt modelId="{F9C1812B-2F72-449A-9C17-39BF64201988}" type="pres">
      <dgm:prSet presAssocID="{BDCCAA66-0426-436B-A198-20B92B32440D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C9BFBFCF-4F89-4C6F-907E-DE64AEF7B11B}" type="pres">
      <dgm:prSet presAssocID="{BDCCAA66-0426-436B-A198-20B92B32440D}" presName="descendantText" presStyleLbl="alignAccFollowNode1" presStyleIdx="1" presStyleCnt="3">
        <dgm:presLayoutVars>
          <dgm:bulletEnabled val="1"/>
        </dgm:presLayoutVars>
      </dgm:prSet>
      <dgm:spPr/>
    </dgm:pt>
    <dgm:pt modelId="{DE26BCEA-0BE8-416F-9092-FE9358EC7F2B}" type="pres">
      <dgm:prSet presAssocID="{432A33A0-2848-4C67-B68A-CFB783C25A45}" presName="sp" presStyleCnt="0"/>
      <dgm:spPr/>
    </dgm:pt>
    <dgm:pt modelId="{1B55C084-AF73-4782-8B07-CC404111858F}" type="pres">
      <dgm:prSet presAssocID="{BBA202A4-37D1-4D32-97AB-BCC60ED3655C}" presName="linNode" presStyleCnt="0"/>
      <dgm:spPr/>
    </dgm:pt>
    <dgm:pt modelId="{9BD90FD5-1992-4A31-8C7F-1240BA7D2D72}" type="pres">
      <dgm:prSet presAssocID="{BBA202A4-37D1-4D32-97AB-BCC60ED3655C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264E5238-D7B7-4F3B-BFFE-51A8C66AD05A}" type="pres">
      <dgm:prSet presAssocID="{BBA202A4-37D1-4D32-97AB-BCC60ED3655C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4B829D07-88A9-4EFE-835D-3FC7B0CC29B8}" srcId="{BDCCAA66-0426-436B-A198-20B92B32440D}" destId="{8B3C76AD-3997-49E2-8CA5-851FD0CCC3B6}" srcOrd="1" destOrd="0" parTransId="{5BCA447A-66D5-49D9-ADC6-0993348120C0}" sibTransId="{270EF843-1EF5-4382-9DCE-9EB2489C4459}"/>
    <dgm:cxn modelId="{E9BCFA09-1EC6-44FC-A06A-89CB5771F186}" type="presOf" srcId="{83839DA6-F3E1-42BD-8C3A-1CB6ADD393BC}" destId="{C9BFBFCF-4F89-4C6F-907E-DE64AEF7B11B}" srcOrd="0" destOrd="3" presId="urn:microsoft.com/office/officeart/2005/8/layout/vList5"/>
    <dgm:cxn modelId="{6FD87D18-11C5-4BE1-ADA6-9B338061B3E5}" type="presOf" srcId="{AC5B59EB-6024-4EC7-8734-8038D7B7A534}" destId="{264E5238-D7B7-4F3B-BFFE-51A8C66AD05A}" srcOrd="0" destOrd="0" presId="urn:microsoft.com/office/officeart/2005/8/layout/vList5"/>
    <dgm:cxn modelId="{2E995820-A02C-433F-9EE3-2AE9A2A9AF42}" type="presOf" srcId="{23D3CE8C-F872-47BF-A733-DA6A16AD1BAE}" destId="{264E5238-D7B7-4F3B-BFFE-51A8C66AD05A}" srcOrd="0" destOrd="1" presId="urn:microsoft.com/office/officeart/2005/8/layout/vList5"/>
    <dgm:cxn modelId="{DC829A23-83A1-4C23-AD16-0FD2543BDD17}" type="presOf" srcId="{D63DA442-4939-4F25-9C38-869B49E722D5}" destId="{BDF8EE9F-D2D0-429A-802E-7894E1FB85FD}" srcOrd="0" destOrd="0" presId="urn:microsoft.com/office/officeart/2005/8/layout/vList5"/>
    <dgm:cxn modelId="{B497BA23-835A-4407-928A-05A19BDD2991}" type="presOf" srcId="{FD9847BD-588F-4D0A-9E91-95D4F4DF629A}" destId="{264E5238-D7B7-4F3B-BFFE-51A8C66AD05A}" srcOrd="0" destOrd="2" presId="urn:microsoft.com/office/officeart/2005/8/layout/vList5"/>
    <dgm:cxn modelId="{3882442C-EB88-4DDD-88E7-33427C5510F0}" srcId="{D63DA442-4939-4F25-9C38-869B49E722D5}" destId="{8DC7B623-43D0-4EC6-9E43-23FFDA7192C0}" srcOrd="0" destOrd="0" parTransId="{EE28389C-97A9-45AE-AEA6-FBCDFCA80CD3}" sibTransId="{E6BFE28D-5D58-4F7E-A807-947B3EB47DE2}"/>
    <dgm:cxn modelId="{95FCDB3E-0C30-4320-871E-B911C9FBE8C3}" type="presOf" srcId="{E9DF4254-4B27-4DA8-A3F2-70E58A135832}" destId="{C9BFBFCF-4F89-4C6F-907E-DE64AEF7B11B}" srcOrd="0" destOrd="2" presId="urn:microsoft.com/office/officeart/2005/8/layout/vList5"/>
    <dgm:cxn modelId="{ADF1825D-3403-46BE-BF93-F429D135CB92}" srcId="{BDCCAA66-0426-436B-A198-20B92B32440D}" destId="{83839DA6-F3E1-42BD-8C3A-1CB6ADD393BC}" srcOrd="3" destOrd="0" parTransId="{C356818C-5E27-44A5-8353-897FDCC174AA}" sibTransId="{BEF76D3C-CA14-4A9F-A2FF-36E5508620FE}"/>
    <dgm:cxn modelId="{CC477E45-38B3-4DFF-914B-DB7ABA969835}" srcId="{BDCCAA66-0426-436B-A198-20B92B32440D}" destId="{2DB3C86F-6DCC-4AB8-97FC-4EA1FDC28101}" srcOrd="0" destOrd="0" parTransId="{D80CC401-3A7A-4A75-9DA0-1629F786C48B}" sibTransId="{03312D7C-6C10-4AF4-949E-4AF12490ED86}"/>
    <dgm:cxn modelId="{622C7B4C-2DCE-4FD2-BBF2-811997756484}" type="presOf" srcId="{BBA202A4-37D1-4D32-97AB-BCC60ED3655C}" destId="{9BD90FD5-1992-4A31-8C7F-1240BA7D2D72}" srcOrd="0" destOrd="0" presId="urn:microsoft.com/office/officeart/2005/8/layout/vList5"/>
    <dgm:cxn modelId="{3290906D-A92D-43F8-AB78-FFF5683670F3}" type="presOf" srcId="{8B3C76AD-3997-49E2-8CA5-851FD0CCC3B6}" destId="{C9BFBFCF-4F89-4C6F-907E-DE64AEF7B11B}" srcOrd="0" destOrd="1" presId="urn:microsoft.com/office/officeart/2005/8/layout/vList5"/>
    <dgm:cxn modelId="{CBB91152-D97E-42EE-A4BE-F0959685E4B7}" srcId="{79BB3138-47EA-4508-B33D-A6810AA29B2E}" destId="{D63DA442-4939-4F25-9C38-869B49E722D5}" srcOrd="0" destOrd="0" parTransId="{AD14E63D-65A6-4CB2-8721-60E1E9CE62EE}" sibTransId="{DEB9F3FC-FDD1-4121-A46E-A572F7C6B820}"/>
    <dgm:cxn modelId="{3B3C3773-678F-447C-825A-EC7E4800EF39}" srcId="{BBA202A4-37D1-4D32-97AB-BCC60ED3655C}" destId="{AC5B59EB-6024-4EC7-8734-8038D7B7A534}" srcOrd="0" destOrd="0" parTransId="{6B50E670-19AB-4258-89F6-1B0B9A172524}" sibTransId="{3D6E7887-E58B-4DD2-BB4D-905B75EB9213}"/>
    <dgm:cxn modelId="{70D8FA75-2735-4149-AB63-D661EEABC0AB}" type="presOf" srcId="{8DC7B623-43D0-4EC6-9E43-23FFDA7192C0}" destId="{0040FF84-3921-4BF9-810C-28F956D8664F}" srcOrd="0" destOrd="0" presId="urn:microsoft.com/office/officeart/2005/8/layout/vList5"/>
    <dgm:cxn modelId="{67426358-1552-4837-8398-FE4C3CEE00C4}" type="presOf" srcId="{BDCCAA66-0426-436B-A198-20B92B32440D}" destId="{F9C1812B-2F72-449A-9C17-39BF64201988}" srcOrd="0" destOrd="0" presId="urn:microsoft.com/office/officeart/2005/8/layout/vList5"/>
    <dgm:cxn modelId="{46A86397-F536-490B-927B-7AC13922088C}" srcId="{79BB3138-47EA-4508-B33D-A6810AA29B2E}" destId="{BDCCAA66-0426-436B-A198-20B92B32440D}" srcOrd="1" destOrd="0" parTransId="{D6EFF1C2-DB83-41D9-ABB8-449A355B4547}" sibTransId="{432A33A0-2848-4C67-B68A-CFB783C25A45}"/>
    <dgm:cxn modelId="{BB7A69A1-A31C-41DD-8C20-F0D4478A6986}" type="presOf" srcId="{2DB3C86F-6DCC-4AB8-97FC-4EA1FDC28101}" destId="{C9BFBFCF-4F89-4C6F-907E-DE64AEF7B11B}" srcOrd="0" destOrd="0" presId="urn:microsoft.com/office/officeart/2005/8/layout/vList5"/>
    <dgm:cxn modelId="{979CE2A6-DE86-49E3-9709-D3912D0EC2AC}" srcId="{79BB3138-47EA-4508-B33D-A6810AA29B2E}" destId="{BBA202A4-37D1-4D32-97AB-BCC60ED3655C}" srcOrd="2" destOrd="0" parTransId="{6239FC34-618D-4355-A7BE-7A0C5D472BB7}" sibTransId="{CD9D22CB-1A7B-42B1-9EC0-B00E024B5FFA}"/>
    <dgm:cxn modelId="{D245FCB6-606D-4982-84DB-0D734CE5410B}" srcId="{BBA202A4-37D1-4D32-97AB-BCC60ED3655C}" destId="{FD9847BD-588F-4D0A-9E91-95D4F4DF629A}" srcOrd="2" destOrd="0" parTransId="{0999928C-99AE-4934-AE17-7A5DECC49368}" sibTransId="{4290548A-D7F4-4C07-A496-08A562F2676F}"/>
    <dgm:cxn modelId="{89DCC5BF-7564-47BF-9A31-36DCDA1A146F}" type="presOf" srcId="{2AF4B83A-E275-4F47-B404-40248A1A03AD}" destId="{0040FF84-3921-4BF9-810C-28F956D8664F}" srcOrd="0" destOrd="1" presId="urn:microsoft.com/office/officeart/2005/8/layout/vList5"/>
    <dgm:cxn modelId="{DA36BCD3-DDC1-4801-A513-B26BBE0E1A91}" srcId="{D63DA442-4939-4F25-9C38-869B49E722D5}" destId="{2AF4B83A-E275-4F47-B404-40248A1A03AD}" srcOrd="1" destOrd="0" parTransId="{95A24A3C-05E4-4EB8-919B-570E1468B7F1}" sibTransId="{4C4F3444-C04B-432F-8E81-D7B279C956C7}"/>
    <dgm:cxn modelId="{FC97ABD4-0CA1-46CD-BE57-9E033881DA91}" type="presOf" srcId="{79BB3138-47EA-4508-B33D-A6810AA29B2E}" destId="{D37B6C94-EA06-41CA-A806-7017F323902E}" srcOrd="0" destOrd="0" presId="urn:microsoft.com/office/officeart/2005/8/layout/vList5"/>
    <dgm:cxn modelId="{BC2B9FD6-19C7-4811-AE40-2C32EAACB2D8}" srcId="{BBA202A4-37D1-4D32-97AB-BCC60ED3655C}" destId="{23D3CE8C-F872-47BF-A733-DA6A16AD1BAE}" srcOrd="1" destOrd="0" parTransId="{F4DCED02-F69B-44B1-BC1E-470A83D2B2FD}" sibTransId="{7BB8A0FD-5015-4E74-AF2B-CC480FA1FA83}"/>
    <dgm:cxn modelId="{A2BDACF2-D277-4201-8DDB-898F34874C66}" srcId="{BDCCAA66-0426-436B-A198-20B92B32440D}" destId="{E9DF4254-4B27-4DA8-A3F2-70E58A135832}" srcOrd="2" destOrd="0" parTransId="{E7F1769E-34A5-48BC-A368-00278ABAE356}" sibTransId="{C5251062-3BAC-49D2-821E-328277B3CC3C}"/>
    <dgm:cxn modelId="{2B25C579-7C56-4C73-9DE7-7F532F893456}" type="presParOf" srcId="{D37B6C94-EA06-41CA-A806-7017F323902E}" destId="{A9715984-0264-49E2-BF1B-6291F65D3FD1}" srcOrd="0" destOrd="0" presId="urn:microsoft.com/office/officeart/2005/8/layout/vList5"/>
    <dgm:cxn modelId="{687F4C2C-AD4A-4A74-8EBD-378669176584}" type="presParOf" srcId="{A9715984-0264-49E2-BF1B-6291F65D3FD1}" destId="{BDF8EE9F-D2D0-429A-802E-7894E1FB85FD}" srcOrd="0" destOrd="0" presId="urn:microsoft.com/office/officeart/2005/8/layout/vList5"/>
    <dgm:cxn modelId="{BAF6C017-6ED0-4E30-81FE-B78825C165B7}" type="presParOf" srcId="{A9715984-0264-49E2-BF1B-6291F65D3FD1}" destId="{0040FF84-3921-4BF9-810C-28F956D8664F}" srcOrd="1" destOrd="0" presId="urn:microsoft.com/office/officeart/2005/8/layout/vList5"/>
    <dgm:cxn modelId="{B3BAB8A2-5A28-40CA-8269-EA5E28CB5B52}" type="presParOf" srcId="{D37B6C94-EA06-41CA-A806-7017F323902E}" destId="{BC10817C-A22D-49E7-AA6F-C2754728D674}" srcOrd="1" destOrd="0" presId="urn:microsoft.com/office/officeart/2005/8/layout/vList5"/>
    <dgm:cxn modelId="{82F1C824-E149-4A18-9607-004F8B0218C0}" type="presParOf" srcId="{D37B6C94-EA06-41CA-A806-7017F323902E}" destId="{3F46F353-4AC0-476C-B7CF-A33ED2DE12EF}" srcOrd="2" destOrd="0" presId="urn:microsoft.com/office/officeart/2005/8/layout/vList5"/>
    <dgm:cxn modelId="{C5BEE434-2CE9-496C-B903-B6D0102FC61D}" type="presParOf" srcId="{3F46F353-4AC0-476C-B7CF-A33ED2DE12EF}" destId="{F9C1812B-2F72-449A-9C17-39BF64201988}" srcOrd="0" destOrd="0" presId="urn:microsoft.com/office/officeart/2005/8/layout/vList5"/>
    <dgm:cxn modelId="{A5DCA8D2-E5C1-46E2-8D33-FFEB7DB3A019}" type="presParOf" srcId="{3F46F353-4AC0-476C-B7CF-A33ED2DE12EF}" destId="{C9BFBFCF-4F89-4C6F-907E-DE64AEF7B11B}" srcOrd="1" destOrd="0" presId="urn:microsoft.com/office/officeart/2005/8/layout/vList5"/>
    <dgm:cxn modelId="{29B90F2B-9743-48EC-A10F-0EC11A16D33E}" type="presParOf" srcId="{D37B6C94-EA06-41CA-A806-7017F323902E}" destId="{DE26BCEA-0BE8-416F-9092-FE9358EC7F2B}" srcOrd="3" destOrd="0" presId="urn:microsoft.com/office/officeart/2005/8/layout/vList5"/>
    <dgm:cxn modelId="{7F85B107-34FF-4F2C-BA0B-B8A013DCA874}" type="presParOf" srcId="{D37B6C94-EA06-41CA-A806-7017F323902E}" destId="{1B55C084-AF73-4782-8B07-CC404111858F}" srcOrd="4" destOrd="0" presId="urn:microsoft.com/office/officeart/2005/8/layout/vList5"/>
    <dgm:cxn modelId="{2C0C1CC2-A085-492F-95B2-B10894AD2421}" type="presParOf" srcId="{1B55C084-AF73-4782-8B07-CC404111858F}" destId="{9BD90FD5-1992-4A31-8C7F-1240BA7D2D72}" srcOrd="0" destOrd="0" presId="urn:microsoft.com/office/officeart/2005/8/layout/vList5"/>
    <dgm:cxn modelId="{890CAC8B-1FB2-4C19-B456-81CE19894ABF}" type="presParOf" srcId="{1B55C084-AF73-4782-8B07-CC404111858F}" destId="{264E5238-D7B7-4F3B-BFFE-51A8C66AD05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40FF84-3921-4BF9-810C-28F956D8664F}">
      <dsp:nvSpPr>
        <dsp:cNvPr id="0" name=""/>
        <dsp:cNvSpPr/>
      </dsp:nvSpPr>
      <dsp:spPr>
        <a:xfrm rot="5400000">
          <a:off x="5427474" y="-2147909"/>
          <a:ext cx="1037272" cy="5596339"/>
        </a:xfrm>
        <a:prstGeom prst="round2SameRect">
          <a:avLst/>
        </a:prstGeom>
        <a:solidFill>
          <a:schemeClr val="accent4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/>
            <a:t>Electronics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/>
            <a:t>Clothing</a:t>
          </a:r>
        </a:p>
      </dsp:txBody>
      <dsp:txXfrm rot="-5400000">
        <a:off x="3147941" y="182259"/>
        <a:ext cx="5545704" cy="936002"/>
      </dsp:txXfrm>
    </dsp:sp>
    <dsp:sp modelId="{BDF8EE9F-D2D0-429A-802E-7894E1FB85FD}">
      <dsp:nvSpPr>
        <dsp:cNvPr id="0" name=""/>
        <dsp:cNvSpPr/>
      </dsp:nvSpPr>
      <dsp:spPr>
        <a:xfrm>
          <a:off x="0" y="1964"/>
          <a:ext cx="3147940" cy="12965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New Products</a:t>
          </a:r>
        </a:p>
      </dsp:txBody>
      <dsp:txXfrm>
        <a:off x="63294" y="65258"/>
        <a:ext cx="3021352" cy="1170002"/>
      </dsp:txXfrm>
    </dsp:sp>
    <dsp:sp modelId="{C9BFBFCF-4F89-4C6F-907E-DE64AEF7B11B}">
      <dsp:nvSpPr>
        <dsp:cNvPr id="0" name=""/>
        <dsp:cNvSpPr/>
      </dsp:nvSpPr>
      <dsp:spPr>
        <a:xfrm rot="5400000">
          <a:off x="5427474" y="-786489"/>
          <a:ext cx="1037272" cy="5596339"/>
        </a:xfrm>
        <a:prstGeom prst="round2SameRect">
          <a:avLst/>
        </a:prstGeom>
        <a:solidFill>
          <a:schemeClr val="accent4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/>
            <a:t>Electronics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/>
            <a:t>Jewelry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/>
            <a:t>Toys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Arts &amp; Crafts</a:t>
          </a:r>
        </a:p>
      </dsp:txBody>
      <dsp:txXfrm rot="-5400000">
        <a:off x="3147941" y="1543679"/>
        <a:ext cx="5545704" cy="936002"/>
      </dsp:txXfrm>
    </dsp:sp>
    <dsp:sp modelId="{F9C1812B-2F72-449A-9C17-39BF64201988}">
      <dsp:nvSpPr>
        <dsp:cNvPr id="0" name=""/>
        <dsp:cNvSpPr/>
      </dsp:nvSpPr>
      <dsp:spPr>
        <a:xfrm>
          <a:off x="0" y="1363384"/>
          <a:ext cx="3147940" cy="12965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/>
            <a:t>Best-Selling Products</a:t>
          </a:r>
        </a:p>
      </dsp:txBody>
      <dsp:txXfrm>
        <a:off x="63294" y="1426678"/>
        <a:ext cx="3021352" cy="1170002"/>
      </dsp:txXfrm>
    </dsp:sp>
    <dsp:sp modelId="{264E5238-D7B7-4F3B-BFFE-51A8C66AD05A}">
      <dsp:nvSpPr>
        <dsp:cNvPr id="0" name=""/>
        <dsp:cNvSpPr/>
      </dsp:nvSpPr>
      <dsp:spPr>
        <a:xfrm rot="5400000">
          <a:off x="5427474" y="574930"/>
          <a:ext cx="1037272" cy="5596339"/>
        </a:xfrm>
        <a:prstGeom prst="round2SameRect">
          <a:avLst/>
        </a:prstGeom>
        <a:solidFill>
          <a:schemeClr val="accent4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Tropical Fish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Cosmetics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Cheese</a:t>
          </a:r>
        </a:p>
      </dsp:txBody>
      <dsp:txXfrm rot="-5400000">
        <a:off x="3147941" y="2905099"/>
        <a:ext cx="5545704" cy="936002"/>
      </dsp:txXfrm>
    </dsp:sp>
    <dsp:sp modelId="{9BD90FD5-1992-4A31-8C7F-1240BA7D2D72}">
      <dsp:nvSpPr>
        <dsp:cNvPr id="0" name=""/>
        <dsp:cNvSpPr/>
      </dsp:nvSpPr>
      <dsp:spPr>
        <a:xfrm>
          <a:off x="0" y="2724804"/>
          <a:ext cx="3147940" cy="12965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accent1">
              <a:hueOff val="0"/>
              <a:satOff val="0"/>
              <a:lumOff val="0"/>
              <a:alphaOff val="0"/>
              <a:shade val="35000"/>
              <a:satMod val="16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Retired Products</a:t>
          </a:r>
        </a:p>
      </dsp:txBody>
      <dsp:txXfrm>
        <a:off x="63294" y="2788098"/>
        <a:ext cx="3021352" cy="1170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477A9-6495-422C-BF2B-4661AA456BA8}" type="datetimeFigureOut">
              <a:rPr lang="en-US" smtClean="0"/>
              <a:t>5/12/2023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49D89-7FF3-49C8-B720-D5E9034A62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01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49D89-7FF3-49C8-B720-D5E9034A620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07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49D89-7FF3-49C8-B720-D5E9034A620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001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49D89-7FF3-49C8-B720-D5E9034A620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674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49D89-7FF3-49C8-B720-D5E9034A620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34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745F9-C3E8-4FAD-95E4-EC99B999017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3580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0253A-1110-422B-8AEC-C763ECF901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56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7BFF8-7F17-4A4E-932A-07EC2AEA305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051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03DD-C571-481B-AAD7-6A5DE88EC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505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5EC7A-9FAE-4CEA-B84F-7E1428F9D23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026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B605-2C0C-4176-B742-70B12D6E68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856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2E9D3-0C56-4C8F-8A26-75E588F7A8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343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C74EA-A942-4673-B705-ACAEA4B277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153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ADDD-5643-4AF1-B9B9-C1317F1100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692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B195A-DDDC-469E-897E-A0D292AECF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127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876BB-037A-4638-880A-87D3ED55B49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0700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56855039-4568-423A-AC3B-AD32F099E4E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46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960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WORLDSHOP</a:t>
            </a:r>
            <a:r>
              <a:rPr lang="en-US" sz="9600" dirty="0"/>
              <a:t> IMPORTS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lvl="1"/>
            <a:r>
              <a:rPr lang="en-US" sz="4000" i="1" dirty="0">
                <a:solidFill>
                  <a:schemeClr val="accent6">
                    <a:lumMod val="75000"/>
                  </a:schemeClr>
                </a:solidFill>
                <a:latin typeface="Palatino Linotype" panose="020405020505050303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The Year in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6D5254-7C03-42C4-80C4-1491B30C117A}"/>
              </a:ext>
            </a:extLst>
          </p:cNvPr>
          <p:cNvSpPr txBox="1"/>
          <p:nvPr/>
        </p:nvSpPr>
        <p:spPr>
          <a:xfrm>
            <a:off x="794048" y="6084004"/>
            <a:ext cx="7390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/>
              <a:t>I like where I’ve been…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ABCE215-4D6C-436A-B4D8-BFD08FADCB62}"/>
              </a:ext>
            </a:extLst>
          </p:cNvPr>
          <p:cNvCxnSpPr>
            <a:cxnSpLocks/>
          </p:cNvCxnSpPr>
          <p:nvPr/>
        </p:nvCxnSpPr>
        <p:spPr>
          <a:xfrm>
            <a:off x="0" y="914400"/>
            <a:ext cx="11800284" cy="0"/>
          </a:xfrm>
          <a:prstGeom prst="line">
            <a:avLst/>
          </a:prstGeom>
          <a:ln w="571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6F8C4B6-B920-4787-927D-6388B28089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467" b="89956" l="9951" r="98438">
                        <a14:foregroundMark x1="82566" y1="13333" x2="76645" y2="8711"/>
                        <a14:foregroundMark x1="76645" y1="8711" x2="70230" y2="9778"/>
                        <a14:foregroundMark x1="85691" y1="71822" x2="93503" y2="69333"/>
                        <a14:foregroundMark x1="93503" y1="69333" x2="95477" y2="61067"/>
                        <a14:foregroundMark x1="95477" y1="61067" x2="90872" y2="37067"/>
                        <a14:foregroundMark x1="90872" y1="37067" x2="90872" y2="36711"/>
                        <a14:foregroundMark x1="92105" y1="70933" x2="94819" y2="63467"/>
                        <a14:foregroundMark x1="94819" y1="63467" x2="94984" y2="56356"/>
                        <a14:foregroundMark x1="82566" y1="10400" x2="77220" y2="7911"/>
                        <a14:foregroundMark x1="97451" y1="67644" x2="98438" y2="64711"/>
                        <a14:foregroundMark x1="81990" y1="8889" x2="80099" y2="74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-850729"/>
            <a:ext cx="6571729" cy="60799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prstMaterial="matte">
            <a:bevelT w="0" h="0"/>
            <a:contourClr>
              <a:srgbClr val="969696"/>
            </a:contourClr>
          </a:sp3d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87C14A3-223E-468B-B102-957485F14917}"/>
              </a:ext>
            </a:extLst>
          </p:cNvPr>
          <p:cNvSpPr/>
          <p:nvPr/>
        </p:nvSpPr>
        <p:spPr>
          <a:xfrm>
            <a:off x="0" y="0"/>
            <a:ext cx="4149824" cy="2049647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prstTxWarp prst="textTriangle">
              <a:avLst>
                <a:gd name="adj" fmla="val 24905"/>
              </a:avLst>
            </a:prstTxWarp>
            <a:spAutoFit/>
          </a:bodyPr>
          <a:lstStyle/>
          <a:p>
            <a:pPr algn="ctr"/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Elephant" panose="02020904090505020303" pitchFamily="18" charset="0"/>
              </a:rPr>
              <a:t>WSI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Separation of Human Resources and Finance Departments</a:t>
            </a:r>
          </a:p>
          <a:p>
            <a:r>
              <a:rPr lang="en-US" dirty="0"/>
              <a:t>New Customers</a:t>
            </a:r>
          </a:p>
          <a:p>
            <a:r>
              <a:rPr lang="en-US" dirty="0"/>
              <a:t>New Office in Beijing</a:t>
            </a:r>
          </a:p>
          <a:p>
            <a:pPr algn="l"/>
            <a:r>
              <a:rPr lang="en-US" dirty="0"/>
              <a:t>Expansion in Africa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125DA-5406-4F12-8BA7-C4D223150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People : Our Gifts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873AF-A79E-4ADA-AE0B-7F65CFBB9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9720071" cy="4023360"/>
          </a:xfrm>
        </p:spPr>
        <p:txBody>
          <a:bodyPr/>
          <a:lstStyle/>
          <a:p>
            <a:r>
              <a:rPr lang="en-CA" dirty="0"/>
              <a:t>Accomplishments</a:t>
            </a:r>
          </a:p>
          <a:p>
            <a:r>
              <a:rPr lang="en-CA" dirty="0"/>
              <a:t>Events</a:t>
            </a:r>
          </a:p>
          <a:p>
            <a:r>
              <a:rPr lang="en-CA" dirty="0"/>
              <a:t>Who We’ll Miss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3D Model 8" descr="Present">
                <a:extLst>
                  <a:ext uri="{FF2B5EF4-FFF2-40B4-BE49-F238E27FC236}">
                    <a16:creationId xmlns:a16="http://schemas.microsoft.com/office/drawing/2014/main" id="{AD3160DC-CD69-45AC-872A-0434398536F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50009439"/>
                  </p:ext>
                </p:extLst>
              </p:nvPr>
            </p:nvGraphicFramePr>
            <p:xfrm>
              <a:off x="3908073" y="-503751"/>
              <a:ext cx="7672255" cy="8509921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7672255" cy="8509921"/>
                    </a:xfrm>
                    <a:prstGeom prst="rect">
                      <a:avLst/>
                    </a:prstGeom>
                  </am3d:spPr>
                  <am3d:camera>
                    <am3d:pos x="0" y="0" z="7490613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324086" d="1000000"/>
                    <am3d:preTrans dx="476341" dy="-14436804" dz="-2515014"/>
                    <am3d:scale>
                      <am3d:sx n="1000000" d="1000000"/>
                      <am3d:sy n="1000000" d="1000000"/>
                      <am3d:sz n="1000000" d="1000000"/>
                    </am3d:scale>
                    <am3d:rot ax="2305669" ay="1860655" az="1333939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68924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3D Model 8" descr="Present">
                <a:extLst>
                  <a:ext uri="{FF2B5EF4-FFF2-40B4-BE49-F238E27FC236}">
                    <a16:creationId xmlns:a16="http://schemas.microsoft.com/office/drawing/2014/main" id="{AD3160DC-CD69-45AC-872A-0434398536F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08073" y="-503751"/>
                <a:ext cx="7672255" cy="850992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51780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B1EBB-0B89-4584-AF74-E2D0ABA97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Products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54655731-73C0-403F-AF53-B78ED839CB9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1077333"/>
              </p:ext>
            </p:extLst>
          </p:nvPr>
        </p:nvGraphicFramePr>
        <p:xfrm>
          <a:off x="1024129" y="2286000"/>
          <a:ext cx="8744280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86002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B6438-720B-4A8C-85D7-9D81A8EAE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9A65F-2018-493C-8AEE-1706B83A85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/>
              <a:t>Income </a:t>
            </a:r>
            <a:r>
              <a:rPr lang="en-US" dirty="0"/>
              <a:t>by Region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Africa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Europe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Middle Asia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East Asia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Australia &amp; Pacific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Mexico &amp; Central America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South America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Revenue by Region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Africa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Europe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Middle Asia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East Asia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Australia &amp; Pacific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Mexico &amp; Central America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South America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Balance Sheet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Assets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Stock Performance</a:t>
            </a:r>
          </a:p>
        </p:txBody>
      </p:sp>
    </p:spTree>
    <p:extLst>
      <p:ext uri="{BB962C8B-B14F-4D97-AF65-F5344CB8AC3E}">
        <p14:creationId xmlns:p14="http://schemas.microsoft.com/office/powerpoint/2010/main" val="3560840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Earth globe Americas">
            <a:extLst>
              <a:ext uri="{FF2B5EF4-FFF2-40B4-BE49-F238E27FC236}">
                <a16:creationId xmlns:a16="http://schemas.microsoft.com/office/drawing/2014/main" id="{89F22F46-5DF3-4485-97BD-DAE8F7BDBA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92700" y="-1074300"/>
            <a:ext cx="9006600" cy="9006600"/>
          </a:xfrm>
          <a:prstGeom prst="rect">
            <a:avLst/>
          </a:prstGeom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Year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024128" y="2286000"/>
            <a:ext cx="9720071" cy="4023360"/>
          </a:xfrm>
        </p:spPr>
        <p:txBody>
          <a:bodyPr/>
          <a:lstStyle/>
          <a:p>
            <a:r>
              <a:rPr lang="en-US" dirty="0"/>
              <a:t>Further Development and Marketing of Internet Retail Sales</a:t>
            </a:r>
          </a:p>
          <a:p>
            <a:r>
              <a:rPr lang="en-US" dirty="0"/>
              <a:t>Expansion of Headquarters in Winnipeg, Canada</a:t>
            </a:r>
          </a:p>
          <a:p>
            <a:r>
              <a:rPr lang="en-US" dirty="0"/>
              <a:t>New Offices in New Orleans, U.S. and Lima, Peru</a:t>
            </a:r>
          </a:p>
          <a:p>
            <a:r>
              <a:rPr lang="en-US" dirty="0"/>
              <a:t>Hiring of 700 New Employees Worldwide</a:t>
            </a:r>
          </a:p>
        </p:txBody>
      </p:sp>
      <p:grpSp>
        <p:nvGrpSpPr>
          <p:cNvPr id="6" name="Group 5(...)">
            <a:extLst>
              <a:ext uri="{FF2B5EF4-FFF2-40B4-BE49-F238E27FC236}">
                <a16:creationId xmlns:a16="http://schemas.microsoft.com/office/drawing/2014/main" id="{750B4E66-2514-4BC6-BC38-66F6248A050E}"/>
              </a:ext>
            </a:extLst>
          </p:cNvPr>
          <p:cNvGrpSpPr/>
          <p:nvPr/>
        </p:nvGrpSpPr>
        <p:grpSpPr>
          <a:xfrm>
            <a:off x="983432" y="3212976"/>
            <a:ext cx="12928605" cy="1217066"/>
            <a:chOff x="983432" y="3212976"/>
            <a:chExt cx="12928605" cy="1217066"/>
          </a:xfrm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</p:grpSpPr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628E9C3B-9D0D-4FC0-A21F-E4BF4DCC09A7}"/>
                </a:ext>
              </a:extLst>
            </p:cNvPr>
            <p:cNvSpPr/>
            <p:nvPr/>
          </p:nvSpPr>
          <p:spPr>
            <a:xfrm>
              <a:off x="983432" y="3212976"/>
              <a:ext cx="1825600" cy="1217066"/>
            </a:xfrm>
            <a:prstGeom prst="rightArrow">
              <a:avLst/>
            </a:prstGeom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sz="2400" b="1" dirty="0"/>
                <a:t>THE</a:t>
              </a:r>
            </a:p>
          </p:txBody>
        </p:sp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id="{7B223C4F-53FE-43CA-897C-ABF8808FBFEA}"/>
                </a:ext>
              </a:extLst>
            </p:cNvPr>
            <p:cNvSpPr/>
            <p:nvPr/>
          </p:nvSpPr>
          <p:spPr>
            <a:xfrm>
              <a:off x="12086437" y="3266675"/>
              <a:ext cx="1825600" cy="1109665"/>
            </a:xfrm>
            <a:prstGeom prst="rightArrow">
              <a:avLst/>
            </a:prstGeom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sz="2400" b="1" dirty="0"/>
                <a:t>COME…</a:t>
              </a:r>
            </a:p>
          </p:txBody>
        </p:sp>
        <p:sp>
          <p:nvSpPr>
            <p:cNvPr id="14" name="Arrow: Right 13">
              <a:extLst>
                <a:ext uri="{FF2B5EF4-FFF2-40B4-BE49-F238E27FC236}">
                  <a16:creationId xmlns:a16="http://schemas.microsoft.com/office/drawing/2014/main" id="{A7F695D8-5C98-4285-BA14-2B3CAA982ED5}"/>
                </a:ext>
              </a:extLst>
            </p:cNvPr>
            <p:cNvSpPr/>
            <p:nvPr/>
          </p:nvSpPr>
          <p:spPr>
            <a:xfrm rot="10800000" flipH="1" flipV="1">
              <a:off x="3204033" y="3212976"/>
              <a:ext cx="1825600" cy="1217066"/>
            </a:xfrm>
            <a:prstGeom prst="rightArrow">
              <a:avLst/>
            </a:prstGeom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sz="2400" b="1" dirty="0"/>
                <a:t>BEST</a:t>
              </a:r>
            </a:p>
          </p:txBody>
        </p:sp>
        <p:sp>
          <p:nvSpPr>
            <p:cNvPr id="15" name="Arrow: Right 14">
              <a:extLst>
                <a:ext uri="{FF2B5EF4-FFF2-40B4-BE49-F238E27FC236}">
                  <a16:creationId xmlns:a16="http://schemas.microsoft.com/office/drawing/2014/main" id="{B054920E-73F2-4B9A-ACF8-32020873D241}"/>
                </a:ext>
              </a:extLst>
            </p:cNvPr>
            <p:cNvSpPr/>
            <p:nvPr/>
          </p:nvSpPr>
          <p:spPr>
            <a:xfrm>
              <a:off x="5424633" y="3212976"/>
              <a:ext cx="1825600" cy="1217066"/>
            </a:xfrm>
            <a:prstGeom prst="rightArrow">
              <a:avLst/>
            </a:prstGeom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sz="2400" b="1" dirty="0"/>
                <a:t>IS</a:t>
              </a:r>
            </a:p>
          </p:txBody>
        </p:sp>
        <p:sp>
          <p:nvSpPr>
            <p:cNvPr id="16" name="Arrow: Right 15">
              <a:extLst>
                <a:ext uri="{FF2B5EF4-FFF2-40B4-BE49-F238E27FC236}">
                  <a16:creationId xmlns:a16="http://schemas.microsoft.com/office/drawing/2014/main" id="{F391F554-F45E-4706-A742-2AEA57A8F26F}"/>
                </a:ext>
              </a:extLst>
            </p:cNvPr>
            <p:cNvSpPr/>
            <p:nvPr/>
          </p:nvSpPr>
          <p:spPr>
            <a:xfrm>
              <a:off x="7645234" y="3212976"/>
              <a:ext cx="1825600" cy="1217066"/>
            </a:xfrm>
            <a:prstGeom prst="rightArrow">
              <a:avLst/>
            </a:prstGeom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sz="2400" b="1" dirty="0"/>
                <a:t>YET</a:t>
              </a:r>
            </a:p>
          </p:txBody>
        </p:sp>
        <p:sp>
          <p:nvSpPr>
            <p:cNvPr id="17" name="Arrow: Right 16">
              <a:extLst>
                <a:ext uri="{FF2B5EF4-FFF2-40B4-BE49-F238E27FC236}">
                  <a16:creationId xmlns:a16="http://schemas.microsoft.com/office/drawing/2014/main" id="{EC4D4DE5-8BD1-49CA-8955-0072577710E1}"/>
                </a:ext>
              </a:extLst>
            </p:cNvPr>
            <p:cNvSpPr/>
            <p:nvPr/>
          </p:nvSpPr>
          <p:spPr>
            <a:xfrm>
              <a:off x="9865834" y="3212976"/>
              <a:ext cx="1825600" cy="1217066"/>
            </a:xfrm>
            <a:prstGeom prst="rightArrow">
              <a:avLst/>
            </a:prstGeom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r>
                <a:rPr lang="en-US" sz="2400" b="1" dirty="0"/>
                <a:t>TO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row: Right 4">
            <a:extLst>
              <a:ext uri="{FF2B5EF4-FFF2-40B4-BE49-F238E27FC236}">
                <a16:creationId xmlns:a16="http://schemas.microsoft.com/office/drawing/2014/main" id="{C59CB3B5-5B67-4374-9D5B-631DB80ABDAF}"/>
              </a:ext>
            </a:extLst>
          </p:cNvPr>
          <p:cNvSpPr/>
          <p:nvPr/>
        </p:nvSpPr>
        <p:spPr>
          <a:xfrm>
            <a:off x="-168696" y="3375566"/>
            <a:ext cx="10397217" cy="1133554"/>
          </a:xfrm>
          <a:prstGeom prst="rightArrow">
            <a:avLst>
              <a:gd name="adj1" fmla="val 50000"/>
              <a:gd name="adj2" fmla="val 173810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Forte" panose="03060902040502070203" pitchFamily="66" charset="0"/>
              </a:rPr>
              <a:t>ONWARD AND UPWARD!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WORLDSHOP IMPORTS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lvl="1"/>
            <a:r>
              <a:rPr lang="en-US" dirty="0"/>
              <a:t>Just another great year…</a:t>
            </a:r>
          </a:p>
          <a:p>
            <a:pPr lvl="1"/>
            <a:r>
              <a:rPr lang="en-US" dirty="0"/>
              <a:t>The best is yet to come!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6D5254-7C03-42C4-80C4-1491B30C117A}"/>
              </a:ext>
            </a:extLst>
          </p:cNvPr>
          <p:cNvSpPr txBox="1"/>
          <p:nvPr/>
        </p:nvSpPr>
        <p:spPr>
          <a:xfrm>
            <a:off x="794048" y="6084004"/>
            <a:ext cx="7390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/>
              <a:t>I like where I’ve been…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15B12E7-2770-4C68-9D7F-5588B337AB2C}"/>
              </a:ext>
            </a:extLst>
          </p:cNvPr>
          <p:cNvCxnSpPr>
            <a:cxnSpLocks/>
          </p:cNvCxnSpPr>
          <p:nvPr/>
        </p:nvCxnSpPr>
        <p:spPr>
          <a:xfrm>
            <a:off x="19156" y="908720"/>
            <a:ext cx="11800284" cy="0"/>
          </a:xfrm>
          <a:prstGeom prst="line">
            <a:avLst/>
          </a:prstGeom>
          <a:ln w="571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2683BBF2-57C6-46C9-AB45-19217A089492}"/>
              </a:ext>
            </a:extLst>
          </p:cNvPr>
          <p:cNvSpPr/>
          <p:nvPr/>
        </p:nvSpPr>
        <p:spPr>
          <a:xfrm>
            <a:off x="19156" y="4941168"/>
            <a:ext cx="3460583" cy="1709223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prstTxWarp prst="textTriangle">
              <a:avLst>
                <a:gd name="adj" fmla="val 24905"/>
              </a:avLst>
            </a:prstTxWarp>
            <a:spAutoFit/>
          </a:bodyPr>
          <a:lstStyle/>
          <a:p>
            <a:pPr algn="ctr"/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Elephant" panose="02020904090505020303" pitchFamily="18" charset="0"/>
              </a:rPr>
              <a:t>WSI</a:t>
            </a:r>
          </a:p>
        </p:txBody>
      </p:sp>
      <p:pic>
        <p:nvPicPr>
          <p:cNvPr id="8" name="Graphic 7" descr="Dragon dance">
            <a:extLst>
              <a:ext uri="{FF2B5EF4-FFF2-40B4-BE49-F238E27FC236}">
                <a16:creationId xmlns:a16="http://schemas.microsoft.com/office/drawing/2014/main" id="{7704D647-C954-4A61-9F62-E791E4B8CA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59783" y="332656"/>
            <a:ext cx="3472434" cy="347243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737480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11161</TotalTime>
  <Words>174</Words>
  <Application>Microsoft Office PowerPoint</Application>
  <PresentationFormat>Widescreen</PresentationFormat>
  <Paragraphs>67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Calibri</vt:lpstr>
      <vt:lpstr>Elephant</vt:lpstr>
      <vt:lpstr>Forte</vt:lpstr>
      <vt:lpstr>Palatino Linotype</vt:lpstr>
      <vt:lpstr>Tw Cen MT</vt:lpstr>
      <vt:lpstr>Tw Cen MT Condensed</vt:lpstr>
      <vt:lpstr>Wingdings</vt:lpstr>
      <vt:lpstr>Wingdings 3</vt:lpstr>
      <vt:lpstr>Integral</vt:lpstr>
      <vt:lpstr>WORLDSHOP IMPORTS</vt:lpstr>
      <vt:lpstr>Changes</vt:lpstr>
      <vt:lpstr>People : Our Gifts</vt:lpstr>
      <vt:lpstr>Products</vt:lpstr>
      <vt:lpstr>Financial Performance</vt:lpstr>
      <vt:lpstr>Next Year</vt:lpstr>
      <vt:lpstr>WORLDSHOP IMPORTS</vt:lpstr>
    </vt:vector>
  </TitlesOfParts>
  <Company>DCF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WORLDSHOP IMPORTS The year in review</dc:title>
  <dc:creator>Yasko Morimoto</dc:creator>
  <cp:lastModifiedBy>Carlos Beltran</cp:lastModifiedBy>
  <cp:revision>387</cp:revision>
  <cp:lastPrinted>2019-07-22T21:32:38Z</cp:lastPrinted>
  <dcterms:created xsi:type="dcterms:W3CDTF">1999-01-07T11:27:32Z</dcterms:created>
  <dcterms:modified xsi:type="dcterms:W3CDTF">2023-05-12T15:08:21Z</dcterms:modified>
</cp:coreProperties>
</file>